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AC9B-20B7-4366-A7D5-123ADDCF3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Member Directory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ECC97-751F-4430-BE09-DA6DBA423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4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F5F6-C32B-4151-8253-CA2A63A7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717" y="1033943"/>
            <a:ext cx="6212747" cy="129302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cap="none" dirty="0">
                <a:solidFill>
                  <a:srgbClr val="FFFF00"/>
                </a:solidFill>
                <a:latin typeface="Arial Narrow" panose="020B0606020202030204" pitchFamily="34" charset="0"/>
              </a:rPr>
              <a:t>Available both in the Phone App as well as on the Web-page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F79B2-29DD-44EA-9ABF-6DEFD51BC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43" y="2403879"/>
            <a:ext cx="2400428" cy="4269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D4A2D-0E05-407F-825C-D17EFA52E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470" y="2298732"/>
            <a:ext cx="4827134" cy="4365362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7AECD956-8712-486A-B936-36DAE3545E16}"/>
              </a:ext>
            </a:extLst>
          </p:cNvPr>
          <p:cNvSpPr/>
          <p:nvPr/>
        </p:nvSpPr>
        <p:spPr>
          <a:xfrm rot="19120878">
            <a:off x="1113224" y="3160711"/>
            <a:ext cx="3342518" cy="35501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A8060272-E6A7-435A-AEF6-016C26A88828}"/>
              </a:ext>
            </a:extLst>
          </p:cNvPr>
          <p:cNvSpPr/>
          <p:nvPr/>
        </p:nvSpPr>
        <p:spPr>
          <a:xfrm rot="12743817">
            <a:off x="5312593" y="3472159"/>
            <a:ext cx="5144224" cy="35501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2CD64E-3C36-4F55-ADBD-7805E9DCAE2C}"/>
              </a:ext>
            </a:extLst>
          </p:cNvPr>
          <p:cNvSpPr txBox="1">
            <a:spLocks/>
          </p:cNvSpPr>
          <p:nvPr/>
        </p:nvSpPr>
        <p:spPr>
          <a:xfrm>
            <a:off x="3022198" y="4270452"/>
            <a:ext cx="3657600" cy="12930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cap="none" dirty="0">
                <a:latin typeface="Arial Narrow" panose="020B0606020202030204" pitchFamily="34" charset="0"/>
              </a:rPr>
              <a:t>Access Code</a:t>
            </a:r>
          </a:p>
          <a:p>
            <a:pPr algn="ctr"/>
            <a:r>
              <a:rPr lang="en-US" sz="4800" cap="none" dirty="0">
                <a:latin typeface="Arial Narrow" panose="020B0606020202030204" pitchFamily="34" charset="0"/>
              </a:rPr>
              <a:t>Required</a:t>
            </a:r>
          </a:p>
          <a:p>
            <a:pPr algn="ctr"/>
            <a:endParaRPr lang="en-US" sz="4800" cap="none" dirty="0">
              <a:latin typeface="Arial Narrow" panose="020B0606020202030204" pitchFamily="34" charset="0"/>
            </a:endParaRPr>
          </a:p>
          <a:p>
            <a:pPr algn="ctr"/>
            <a:r>
              <a:rPr lang="en-US" sz="4800" cap="none" dirty="0">
                <a:latin typeface="Arial Narrow" panose="020B0606020202030204" pitchFamily="34" charset="0"/>
              </a:rPr>
              <a:t>48033</a:t>
            </a:r>
          </a:p>
          <a:p>
            <a:pPr algn="ctr"/>
            <a:r>
              <a:rPr lang="en-US" sz="3800" cap="none" dirty="0">
                <a:latin typeface="Arial Narrow" panose="020B0606020202030204" pitchFamily="34" charset="0"/>
              </a:rPr>
              <a:t>(will change every 6 months)</a:t>
            </a:r>
          </a:p>
        </p:txBody>
      </p:sp>
    </p:spTree>
    <p:extLst>
      <p:ext uri="{BB962C8B-B14F-4D97-AF65-F5344CB8AC3E}">
        <p14:creationId xmlns:p14="http://schemas.microsoft.com/office/powerpoint/2010/main" val="239236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98AB0A-7A9F-4F5E-BC62-24CD5CB2D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35" y="1132513"/>
            <a:ext cx="2946864" cy="5515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004CA-F462-4371-9CA9-6B973BCEC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665" y="1132513"/>
            <a:ext cx="2946864" cy="456608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8436BFF-BC63-4D61-82A7-1961EC691FF1}"/>
              </a:ext>
            </a:extLst>
          </p:cNvPr>
          <p:cNvSpPr/>
          <p:nvPr/>
        </p:nvSpPr>
        <p:spPr>
          <a:xfrm rot="10800000">
            <a:off x="3481431" y="3181352"/>
            <a:ext cx="886782" cy="64491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5CA815C3-61F4-4443-ABF4-8D27A4B95439}"/>
              </a:ext>
            </a:extLst>
          </p:cNvPr>
          <p:cNvSpPr/>
          <p:nvPr/>
        </p:nvSpPr>
        <p:spPr>
          <a:xfrm rot="8771415">
            <a:off x="5721832" y="4194852"/>
            <a:ext cx="2859484" cy="19236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0523B09-5B7B-418F-B6C6-3B43019A4281}"/>
              </a:ext>
            </a:extLst>
          </p:cNvPr>
          <p:cNvSpPr/>
          <p:nvPr/>
        </p:nvSpPr>
        <p:spPr>
          <a:xfrm rot="10800000">
            <a:off x="6158411" y="5229846"/>
            <a:ext cx="2859484" cy="19236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F9C5F2-36A4-492D-A37D-4DA039D72506}"/>
              </a:ext>
            </a:extLst>
          </p:cNvPr>
          <p:cNvSpPr txBox="1">
            <a:spLocks/>
          </p:cNvSpPr>
          <p:nvPr/>
        </p:nvSpPr>
        <p:spPr>
          <a:xfrm>
            <a:off x="8307262" y="2835932"/>
            <a:ext cx="3657600" cy="12930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cap="none" dirty="0">
                <a:latin typeface="Arial Narrow" panose="020B0606020202030204" pitchFamily="34" charset="0"/>
              </a:rPr>
              <a:t>Click to call phone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DB48DA-B7D9-414E-94B4-3C90D1B26017}"/>
              </a:ext>
            </a:extLst>
          </p:cNvPr>
          <p:cNvSpPr txBox="1">
            <a:spLocks/>
          </p:cNvSpPr>
          <p:nvPr/>
        </p:nvSpPr>
        <p:spPr>
          <a:xfrm>
            <a:off x="8434695" y="4679512"/>
            <a:ext cx="3040789" cy="12930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cap="none" dirty="0">
                <a:latin typeface="Arial Narrow" panose="020B0606020202030204" pitchFamily="34" charset="0"/>
              </a:rPr>
              <a:t>Click for direction mapping</a:t>
            </a:r>
          </a:p>
        </p:txBody>
      </p:sp>
    </p:spTree>
    <p:extLst>
      <p:ext uri="{BB962C8B-B14F-4D97-AF65-F5344CB8AC3E}">
        <p14:creationId xmlns:p14="http://schemas.microsoft.com/office/powerpoint/2010/main" val="94869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AB5DE80-229F-4BC8-8019-56D1B06BE924}"/>
              </a:ext>
            </a:extLst>
          </p:cNvPr>
          <p:cNvSpPr txBox="1">
            <a:spLocks/>
          </p:cNvSpPr>
          <p:nvPr/>
        </p:nvSpPr>
        <p:spPr>
          <a:xfrm>
            <a:off x="503339" y="1803405"/>
            <a:ext cx="10317061" cy="4077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none" dirty="0"/>
              <a:t>For any update to your information contact:</a:t>
            </a:r>
          </a:p>
          <a:p>
            <a:pPr algn="l">
              <a:spcBef>
                <a:spcPts val="1200"/>
              </a:spcBef>
            </a:pPr>
            <a:endParaRPr lang="en-US" sz="3500" cap="none" dirty="0"/>
          </a:p>
          <a:p>
            <a:pPr marL="1028700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500" dirty="0"/>
              <a:t>Our Vicar (Rev. </a:t>
            </a:r>
            <a:r>
              <a:rPr lang="en-US" sz="3500" dirty="0" err="1"/>
              <a:t>Jogy</a:t>
            </a:r>
            <a:r>
              <a:rPr lang="en-US" sz="3500" dirty="0"/>
              <a:t> O. Philip)</a:t>
            </a:r>
          </a:p>
          <a:p>
            <a:pPr marL="1028700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500" cap="none" dirty="0"/>
              <a:t>Secretary (Mr. Alan John)</a:t>
            </a:r>
          </a:p>
        </p:txBody>
      </p:sp>
    </p:spTree>
    <p:extLst>
      <p:ext uri="{BB962C8B-B14F-4D97-AF65-F5344CB8AC3E}">
        <p14:creationId xmlns:p14="http://schemas.microsoft.com/office/powerpoint/2010/main" val="383101648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</TotalTime>
  <Words>59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Century Gothic</vt:lpstr>
      <vt:lpstr>Vapor Trail</vt:lpstr>
      <vt:lpstr>Online Member Directory</vt:lpstr>
      <vt:lpstr>Available both in the Phone App as well as on the Web-page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Member Directory</dc:title>
  <dc:creator>Sujeev Cherian</dc:creator>
  <cp:lastModifiedBy>Sujeev Cherian</cp:lastModifiedBy>
  <cp:revision>4</cp:revision>
  <dcterms:created xsi:type="dcterms:W3CDTF">2018-12-21T20:42:37Z</dcterms:created>
  <dcterms:modified xsi:type="dcterms:W3CDTF">2019-01-06T01:41:01Z</dcterms:modified>
</cp:coreProperties>
</file>